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67" r:id="rId4"/>
    <p:sldId id="257" r:id="rId5"/>
    <p:sldId id="268" r:id="rId6"/>
    <p:sldId id="269" r:id="rId7"/>
    <p:sldId id="260" r:id="rId8"/>
    <p:sldId id="273" r:id="rId9"/>
    <p:sldId id="261" r:id="rId10"/>
    <p:sldId id="262" r:id="rId11"/>
    <p:sldId id="280" r:id="rId12"/>
    <p:sldId id="259" r:id="rId13"/>
    <p:sldId id="274" r:id="rId14"/>
    <p:sldId id="270" r:id="rId15"/>
    <p:sldId id="275" r:id="rId16"/>
    <p:sldId id="272" r:id="rId17"/>
    <p:sldId id="263" r:id="rId18"/>
    <p:sldId id="264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14"/>
    <p:restoredTop sz="95735"/>
  </p:normalViewPr>
  <p:slideViewPr>
    <p:cSldViewPr snapToGrid="0" snapToObjects="1">
      <p:cViewPr varScale="1">
        <p:scale>
          <a:sx n="103" d="100"/>
          <a:sy n="103" d="100"/>
        </p:scale>
        <p:origin x="3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FE52C3-D9B1-1543-A571-852DE2DCB0AE}" type="datetimeFigureOut">
              <a:rPr lang="en-US" smtClean="0"/>
              <a:t>4/19/22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A5996F-48C0-A343-9116-B1A3EF4DE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93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693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6330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8426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7264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901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0379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446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3502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7185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2283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093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89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33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619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02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819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8844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04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A5996F-48C0-A343-9116-B1A3EF4DE81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40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43F5C-B1C6-E846-8851-CD5B75B6FE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000" dirty="0"/>
              <a:t>T1A3 – Terminal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6BB451-9D3F-234D-B166-F0BF89C3BE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 o n    K o u n t o u r I s</a:t>
            </a:r>
          </a:p>
        </p:txBody>
      </p:sp>
    </p:spTree>
    <p:extLst>
      <p:ext uri="{BB962C8B-B14F-4D97-AF65-F5344CB8AC3E}">
        <p14:creationId xmlns:p14="http://schemas.microsoft.com/office/powerpoint/2010/main" val="2426539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543793-CE7A-4243-843B-C0747F67C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-  Game play instructions.</a:t>
            </a:r>
          </a:p>
          <a:p>
            <a:r>
              <a:rPr lang="en-US" dirty="0">
                <a:solidFill>
                  <a:schemeClr val="bg1"/>
                </a:solidFill>
              </a:rPr>
              <a:t>-  Hangman game rules.</a:t>
            </a:r>
          </a:p>
          <a:p>
            <a:r>
              <a:rPr lang="en-US" dirty="0">
                <a:solidFill>
                  <a:schemeClr val="bg1"/>
                </a:solidFill>
              </a:rPr>
              <a:t>-  </a:t>
            </a:r>
            <a:r>
              <a:rPr lang="en-US" dirty="0" err="1">
                <a:solidFill>
                  <a:schemeClr val="bg1"/>
                </a:solidFill>
              </a:rPr>
              <a:t>Colourised</a:t>
            </a:r>
            <a:r>
              <a:rPr lang="en-US" dirty="0">
                <a:solidFill>
                  <a:schemeClr val="bg1"/>
                </a:solidFill>
              </a:rPr>
              <a:t> text.</a:t>
            </a:r>
          </a:p>
          <a:p>
            <a:r>
              <a:rPr lang="en-US" dirty="0">
                <a:solidFill>
                  <a:schemeClr val="bg1"/>
                </a:solidFill>
              </a:rPr>
              <a:t>-  Game assistance via text.</a:t>
            </a:r>
          </a:p>
          <a:p>
            <a:r>
              <a:rPr lang="en-US" dirty="0">
                <a:solidFill>
                  <a:schemeClr val="bg1"/>
                </a:solidFill>
              </a:rPr>
              <a:t>-  Game assistance via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speech.</a:t>
            </a:r>
          </a:p>
          <a:p>
            <a:r>
              <a:rPr lang="en-US" dirty="0">
                <a:solidFill>
                  <a:schemeClr val="bg1"/>
                </a:solidFill>
              </a:rPr>
              <a:t>-  Exit plan.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E7D348D-8762-224B-BB94-EF4B0A914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29137" y="1256754"/>
            <a:ext cx="2667000" cy="1092200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520AC2-51A3-A44C-B483-81A860C9A0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3" b="15459"/>
          <a:stretch/>
        </p:blipFill>
        <p:spPr>
          <a:xfrm>
            <a:off x="5641075" y="1948616"/>
            <a:ext cx="2895600" cy="244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E2A468-E489-644E-90FA-460930B866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471501">
            <a:off x="8699182" y="2628900"/>
            <a:ext cx="2560320" cy="1600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3104F3-AB49-C846-A460-3034B6E9F7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6509" y="4094138"/>
            <a:ext cx="3175000" cy="2463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2A74457-F124-6346-B1FD-00E05B5C82A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-29672" b="19884"/>
          <a:stretch/>
        </p:blipFill>
        <p:spPr>
          <a:xfrm>
            <a:off x="8896137" y="850616"/>
            <a:ext cx="2667000" cy="2196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8995DE-E1F5-D342-A7C5-AA75D17723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43258" y="4294862"/>
            <a:ext cx="2294792" cy="117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722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Tasks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543793-CE7A-4243-843B-C0747F67C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-  DRY (Don’t Repeat Yourself)   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code is efficient and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minimal.</a:t>
            </a:r>
          </a:p>
          <a:p>
            <a:r>
              <a:rPr lang="en-US" dirty="0">
                <a:solidFill>
                  <a:schemeClr val="bg1"/>
                </a:solidFill>
              </a:rPr>
              <a:t>-  Consistent style throughout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the code.</a:t>
            </a:r>
          </a:p>
          <a:p>
            <a:r>
              <a:rPr lang="en-US" dirty="0">
                <a:solidFill>
                  <a:schemeClr val="bg1"/>
                </a:solidFill>
              </a:rPr>
              <a:t>-  Comments are on each  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line.</a:t>
            </a:r>
          </a:p>
          <a:p>
            <a:r>
              <a:rPr lang="en-US" dirty="0">
                <a:solidFill>
                  <a:schemeClr val="bg1"/>
                </a:solidFill>
              </a:rPr>
              <a:t>-  The two tests to check the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app.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51381F5C-5B27-1343-AB14-5C60B173E9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-5063" b="5063"/>
          <a:stretch/>
        </p:blipFill>
        <p:spPr>
          <a:xfrm>
            <a:off x="6096000" y="1116000"/>
            <a:ext cx="4690904" cy="5051742"/>
          </a:xfrm>
        </p:spPr>
      </p:pic>
    </p:spTree>
    <p:extLst>
      <p:ext uri="{BB962C8B-B14F-4D97-AF65-F5344CB8AC3E}">
        <p14:creationId xmlns:p14="http://schemas.microsoft.com/office/powerpoint/2010/main" val="3439330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play in the terminal: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543793-CE7A-4243-843B-C0747F67C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-  Welcome: New game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(yellow &amp; bold).</a:t>
            </a:r>
          </a:p>
          <a:p>
            <a:r>
              <a:rPr lang="en-US" dirty="0">
                <a:solidFill>
                  <a:schemeClr val="bg1"/>
                </a:solidFill>
              </a:rPr>
              <a:t>-  Character length indication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(bold).</a:t>
            </a:r>
          </a:p>
          <a:p>
            <a:r>
              <a:rPr lang="en-US" dirty="0">
                <a:solidFill>
                  <a:schemeClr val="bg1"/>
                </a:solidFill>
              </a:rPr>
              <a:t>-  How to exit instructions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(blue &amp; bold).</a:t>
            </a:r>
          </a:p>
          <a:p>
            <a:r>
              <a:rPr lang="en-US" dirty="0">
                <a:solidFill>
                  <a:schemeClr val="bg1"/>
                </a:solidFill>
              </a:rPr>
              <a:t>-  Empty word ‘ _ _ _ ’.</a:t>
            </a:r>
          </a:p>
          <a:p>
            <a:r>
              <a:rPr lang="en-US" dirty="0">
                <a:solidFill>
                  <a:schemeClr val="bg1"/>
                </a:solidFill>
              </a:rPr>
              <a:t>-  Clue phrase (bold).</a:t>
            </a:r>
          </a:p>
          <a:p>
            <a:r>
              <a:rPr lang="en-US" dirty="0">
                <a:solidFill>
                  <a:schemeClr val="bg1"/>
                </a:solidFill>
              </a:rPr>
              <a:t>-  Invitation to enter a letter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(yellow &amp; bold).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E04DC6C-EFCF-8C4C-91BA-99B384E6A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46814" y="1447800"/>
            <a:ext cx="3659259" cy="4572000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398F97-A57C-4340-858B-2859EF6635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6814" y="1447800"/>
            <a:ext cx="3659259" cy="458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019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play in the terminal: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543793-CE7A-4243-843B-C0747F67C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-  Enter a correct letter.</a:t>
            </a:r>
          </a:p>
          <a:p>
            <a:r>
              <a:rPr lang="en-US" dirty="0">
                <a:solidFill>
                  <a:schemeClr val="bg1"/>
                </a:solidFill>
              </a:rPr>
              <a:t>-  A correct answer notifies the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player (green &amp; bold).</a:t>
            </a:r>
          </a:p>
          <a:p>
            <a:r>
              <a:rPr lang="en-US" dirty="0">
                <a:solidFill>
                  <a:schemeClr val="bg1"/>
                </a:solidFill>
              </a:rPr>
              <a:t>-  The correct letter occupies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the allocated empty space. </a:t>
            </a:r>
          </a:p>
          <a:p>
            <a:r>
              <a:rPr lang="en-US" dirty="0">
                <a:solidFill>
                  <a:schemeClr val="bg1"/>
                </a:solidFill>
              </a:rPr>
              <a:t>-  An opportunity to enter the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next letter.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E04DC6C-EFCF-8C4C-91BA-99B384E6A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46814" y="1447800"/>
            <a:ext cx="3659259" cy="45720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F4BBFF-9F59-4948-B0C2-B7A93623BD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6813" y="1447800"/>
            <a:ext cx="3659260" cy="457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1DB416-686D-B54C-85A6-A2701A0C02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6812" y="1447800"/>
            <a:ext cx="3659260" cy="458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993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play in the terminal: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543793-CE7A-4243-843B-C0747F67C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-  Enter another letter.</a:t>
            </a:r>
          </a:p>
          <a:p>
            <a:r>
              <a:rPr lang="en-US" dirty="0">
                <a:solidFill>
                  <a:schemeClr val="bg1"/>
                </a:solidFill>
              </a:rPr>
              <a:t>-  An incorrect answer notifies  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the player, they lose a life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(red &amp; bold).</a:t>
            </a:r>
          </a:p>
          <a:p>
            <a:r>
              <a:rPr lang="en-US" dirty="0">
                <a:solidFill>
                  <a:schemeClr val="bg1"/>
                </a:solidFill>
              </a:rPr>
              <a:t>-  The user is given an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opportunity to try again.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E04DC6C-EFCF-8C4C-91BA-99B384E6A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46814" y="1447800"/>
            <a:ext cx="3659259" cy="45720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70A163C-7CD6-F548-8916-F2BE3F8DD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6813" y="1447799"/>
            <a:ext cx="3659259" cy="45719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1BA7BE-A7AA-7040-91C4-F9ACE1E3F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6812" y="1447799"/>
            <a:ext cx="3659260" cy="458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57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play in the terminal: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543793-CE7A-4243-843B-C0747F67C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-  Enter two letters at once.</a:t>
            </a:r>
          </a:p>
          <a:p>
            <a:r>
              <a:rPr lang="en-US" dirty="0">
                <a:solidFill>
                  <a:schemeClr val="bg1"/>
                </a:solidFill>
              </a:rPr>
              <a:t>-  An incorrect answer notifies  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the player (red &amp; bold).</a:t>
            </a:r>
          </a:p>
          <a:p>
            <a:r>
              <a:rPr lang="en-US" dirty="0">
                <a:solidFill>
                  <a:schemeClr val="bg1"/>
                </a:solidFill>
              </a:rPr>
              <a:t>-  The player does not lose a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Life but is told answering  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with two letters at once is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not permitted (red &amp; bold).</a:t>
            </a:r>
          </a:p>
          <a:p>
            <a:r>
              <a:rPr lang="en-US" dirty="0">
                <a:solidFill>
                  <a:schemeClr val="bg1"/>
                </a:solidFill>
              </a:rPr>
              <a:t>-  The user is given an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opportunity to try again.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E04DC6C-EFCF-8C4C-91BA-99B384E6A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46814" y="1447800"/>
            <a:ext cx="3659259" cy="45720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70A163C-7CD6-F548-8916-F2BE3F8DD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6813" y="1447799"/>
            <a:ext cx="3659259" cy="45719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1BA7BE-A7AA-7040-91C4-F9ACE1E3F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6812" y="1447799"/>
            <a:ext cx="3659260" cy="45822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ABC5CB-91F2-9E44-935E-F71F11C5F6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6810" y="1448812"/>
            <a:ext cx="3659261" cy="458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690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play in the terminal: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543793-CE7A-4243-843B-C0747F67C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-  Completing the game.</a:t>
            </a:r>
          </a:p>
          <a:p>
            <a:r>
              <a:rPr lang="en-US" dirty="0">
                <a:solidFill>
                  <a:schemeClr val="bg1"/>
                </a:solidFill>
              </a:rPr>
              <a:t>-  If all letters are correct, they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complete the word.</a:t>
            </a:r>
          </a:p>
          <a:p>
            <a:r>
              <a:rPr lang="en-US" dirty="0">
                <a:solidFill>
                  <a:schemeClr val="bg1"/>
                </a:solidFill>
              </a:rPr>
              <a:t>-  Once successful, the player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is notified that they have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won (green &amp; bold). </a:t>
            </a:r>
          </a:p>
          <a:p>
            <a:r>
              <a:rPr lang="en-US" dirty="0">
                <a:solidFill>
                  <a:schemeClr val="bg1"/>
                </a:solidFill>
              </a:rPr>
              <a:t>-  The player can begin a new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game with a new word.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E04DC6C-EFCF-8C4C-91BA-99B384E6A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46814" y="1447800"/>
            <a:ext cx="3659259" cy="45720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F4BBFF-9F59-4948-B0C2-B7A93623BD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6813" y="1447800"/>
            <a:ext cx="3659260" cy="457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3015AF-15D9-2C40-80A4-65CE495960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6813" y="1447798"/>
            <a:ext cx="3659260" cy="4572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10CDCA-BCF9-3643-8EA6-B69D0BBB04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6813" y="1448812"/>
            <a:ext cx="3659260" cy="458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213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543793-CE7A-4243-843B-C0747F67C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-  </a:t>
            </a:r>
            <a:r>
              <a:rPr lang="en-US" dirty="0" err="1">
                <a:solidFill>
                  <a:schemeClr val="bg1"/>
                </a:solidFill>
              </a:rPr>
              <a:t>tts</a:t>
            </a:r>
            <a:r>
              <a:rPr lang="en-US" dirty="0">
                <a:solidFill>
                  <a:schemeClr val="bg1"/>
                </a:solidFill>
              </a:rPr>
              <a:t>: over complications and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possible errors – used an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alternative instead.</a:t>
            </a:r>
          </a:p>
          <a:p>
            <a:r>
              <a:rPr lang="en-US" dirty="0">
                <a:solidFill>
                  <a:schemeClr val="bg1"/>
                </a:solidFill>
              </a:rPr>
              <a:t>-  Colorize Gem: found difficulty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in choosing particular </a:t>
            </a:r>
            <a:r>
              <a:rPr lang="en-US" dirty="0" err="1">
                <a:solidFill>
                  <a:schemeClr val="bg1"/>
                </a:solidFill>
              </a:rPr>
              <a:t>colours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</a:rPr>
              <a:t>-  Looping the end of game to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its beginning rather than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exiting out of the app.</a:t>
            </a:r>
          </a:p>
          <a:p>
            <a:r>
              <a:rPr lang="en-US" dirty="0">
                <a:solidFill>
                  <a:schemeClr val="bg1"/>
                </a:solidFill>
              </a:rPr>
              <a:t>-  If you hit enter without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entering a letter the game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responds with a correct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answer.</a:t>
            </a:r>
          </a:p>
          <a:p>
            <a:r>
              <a:rPr lang="en-US" dirty="0">
                <a:solidFill>
                  <a:schemeClr val="bg1"/>
                </a:solidFill>
              </a:rPr>
              <a:t>-  If you lose the last phrase repeats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itself as previous incorrect answers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have returned – it states to try again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when the game has ended.</a:t>
            </a:r>
          </a:p>
          <a:p>
            <a:r>
              <a:rPr lang="en-US" dirty="0">
                <a:solidFill>
                  <a:schemeClr val="bg1"/>
                </a:solidFill>
              </a:rPr>
              <a:t>-  Uppercase letters do not read as lowercase  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are only considered correct answers.</a:t>
            </a:r>
          </a:p>
          <a:p>
            <a:r>
              <a:rPr lang="en-US" dirty="0">
                <a:solidFill>
                  <a:schemeClr val="bg1"/>
                </a:solidFill>
              </a:rPr>
              <a:t>- Would love to include a picture of hangman 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correspond to the game.</a:t>
            </a:r>
          </a:p>
          <a:p>
            <a:r>
              <a:rPr lang="en-US" dirty="0">
                <a:solidFill>
                  <a:schemeClr val="bg1"/>
                </a:solidFill>
              </a:rPr>
              <a:t>-  When given only 1 life left, the game returns it as a plural.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B812F6-91FE-2C41-B550-80770B999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608" t="-1" r="12581" b="7338"/>
          <a:stretch/>
        </p:blipFill>
        <p:spPr>
          <a:xfrm>
            <a:off x="6120000" y="2095500"/>
            <a:ext cx="4608000" cy="3168000"/>
          </a:xfrm>
        </p:spPr>
      </p:pic>
    </p:spTree>
    <p:extLst>
      <p:ext uri="{BB962C8B-B14F-4D97-AF65-F5344CB8AC3E}">
        <p14:creationId xmlns:p14="http://schemas.microsoft.com/office/powerpoint/2010/main" val="3658504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</a:t>
            </a:r>
            <a:br>
              <a:rPr lang="en-US" dirty="0"/>
            </a:br>
            <a:r>
              <a:rPr lang="en-US" dirty="0"/>
              <a:t>The Game…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543793-CE7A-4243-843B-C0747F67C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Video_22-04-15_16-52-07" descr="Video_22-04-15_16-52-07">
            <a:hlinkClick r:id="" action="ppaction://media"/>
            <a:extLst>
              <a:ext uri="{FF2B5EF4-FFF2-40B4-BE49-F238E27FC236}">
                <a16:creationId xmlns:a16="http://schemas.microsoft.com/office/drawing/2014/main" id="{817C5E1D-CC5B-CE4F-87F0-F61D625C612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21325" y="1441450"/>
            <a:ext cx="6107113" cy="3975100"/>
          </a:xfrm>
        </p:spPr>
      </p:pic>
    </p:spTree>
    <p:extLst>
      <p:ext uri="{BB962C8B-B14F-4D97-AF65-F5344CB8AC3E}">
        <p14:creationId xmlns:p14="http://schemas.microsoft.com/office/powerpoint/2010/main" val="359680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43F5C-B1C6-E846-8851-CD5B75B6FE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000" dirty="0"/>
              <a:t>T1A3 – Terminal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6BB451-9D3F-234D-B166-F0BF89C3BE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 o n    K o u n t o u r I 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33E76F-4B0D-034E-B454-A07038C8424B}"/>
              </a:ext>
            </a:extLst>
          </p:cNvPr>
          <p:cNvSpPr txBox="1"/>
          <p:nvPr/>
        </p:nvSpPr>
        <p:spPr>
          <a:xfrm>
            <a:off x="4086225" y="2200276"/>
            <a:ext cx="5357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And that’s it! </a:t>
            </a:r>
          </a:p>
        </p:txBody>
      </p:sp>
    </p:spTree>
    <p:extLst>
      <p:ext uri="{BB962C8B-B14F-4D97-AF65-F5344CB8AC3E}">
        <p14:creationId xmlns:p14="http://schemas.microsoft.com/office/powerpoint/2010/main" val="187511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43F5C-B1C6-E846-8851-CD5B75B6FE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Word Game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6BB451-9D3F-234D-B166-F0BF89C3BE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 o n    K o u n t o u r I s</a:t>
            </a:r>
          </a:p>
        </p:txBody>
      </p:sp>
    </p:spTree>
    <p:extLst>
      <p:ext uri="{BB962C8B-B14F-4D97-AF65-F5344CB8AC3E}">
        <p14:creationId xmlns:p14="http://schemas.microsoft.com/office/powerpoint/2010/main" val="3636104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91509-197D-F24A-9142-E5BCEE189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play HANGMAN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F85EE2-EFDD-114F-95EB-78E725AF1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4954" y="2814452"/>
            <a:ext cx="4280773" cy="372368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11037E-84F3-154A-B6CE-CD65C68EAED6}"/>
              </a:ext>
            </a:extLst>
          </p:cNvPr>
          <p:cNvSpPr txBox="1"/>
          <p:nvPr/>
        </p:nvSpPr>
        <p:spPr>
          <a:xfrm>
            <a:off x="6119191" y="2610683"/>
            <a:ext cx="504092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Hangman is a word game to find missing letters that complete a word.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Blank space represent missing letters.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 the aid of a clue, players begin by guessing a letter.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Correct guesses fill in the blank spaces.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Incorrect guesses lose players lives.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Solve the puzzle before the hangman dies.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189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91509-197D-F24A-9142-E5BCEE189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Ready to play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E8EE8E-58B0-214B-B9BC-B64DDC606733}"/>
              </a:ext>
            </a:extLst>
          </p:cNvPr>
          <p:cNvSpPr txBox="1"/>
          <p:nvPr/>
        </p:nvSpPr>
        <p:spPr>
          <a:xfrm>
            <a:off x="4641392" y="2665765"/>
            <a:ext cx="548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START: 	          Terminal CMD.</a:t>
            </a:r>
          </a:p>
          <a:p>
            <a:endParaRPr lang="en-US" sz="500" dirty="0"/>
          </a:p>
          <a:p>
            <a:r>
              <a:rPr lang="en-US" sz="1400" dirty="0"/>
              <a:t>NEW GAME:  	 Introduction, Instructions &amp; Clue.</a:t>
            </a:r>
          </a:p>
          <a:p>
            <a:r>
              <a:rPr lang="en-US" sz="500" dirty="0"/>
              <a:t> </a:t>
            </a:r>
          </a:p>
          <a:p>
            <a:r>
              <a:rPr lang="en-US" sz="1400" dirty="0"/>
              <a:t>PLAY: 		 Guess a letter.</a:t>
            </a:r>
          </a:p>
          <a:p>
            <a:endParaRPr lang="en-US" sz="1400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B5422F3-0EFD-4143-9995-078F9B2E3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9585" y="2820477"/>
            <a:ext cx="4221807" cy="3416300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9D7F6C3-563C-A343-B488-F86DBA05E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7356" y="3320426"/>
            <a:ext cx="2613395" cy="276062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F343F9A-1F29-8942-A9E8-B6B1A9257E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249" y="2820477"/>
            <a:ext cx="4221807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493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91509-197D-F24A-9142-E5BCEE189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win…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E8EE8E-58B0-214B-B9BC-B64DDC606733}"/>
              </a:ext>
            </a:extLst>
          </p:cNvPr>
          <p:cNvSpPr txBox="1"/>
          <p:nvPr/>
        </p:nvSpPr>
        <p:spPr>
          <a:xfrm>
            <a:off x="4641392" y="2665765"/>
            <a:ext cx="548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START: 	          Terminal CMD.</a:t>
            </a:r>
          </a:p>
          <a:p>
            <a:endParaRPr lang="en-US" sz="500" dirty="0"/>
          </a:p>
          <a:p>
            <a:r>
              <a:rPr lang="en-US" sz="1400" dirty="0"/>
              <a:t>NEW GAME:  	 Introduction, Instructions &amp; Clue.</a:t>
            </a:r>
          </a:p>
          <a:p>
            <a:r>
              <a:rPr lang="en-US" sz="500" dirty="0"/>
              <a:t> </a:t>
            </a:r>
          </a:p>
          <a:p>
            <a:r>
              <a:rPr lang="en-US" sz="1400" dirty="0"/>
              <a:t>PLAY: 		 Guess a letter.</a:t>
            </a:r>
          </a:p>
          <a:p>
            <a:endParaRPr lang="en-US" sz="1400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B5422F3-0EFD-4143-9995-078F9B2E3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9585" y="2820477"/>
            <a:ext cx="4221807" cy="3416300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213C49A-BEC7-8841-92F3-ED41C504AFA2}"/>
              </a:ext>
            </a:extLst>
          </p:cNvPr>
          <p:cNvSpPr txBox="1"/>
          <p:nvPr/>
        </p:nvSpPr>
        <p:spPr>
          <a:xfrm>
            <a:off x="4641392" y="3773761"/>
            <a:ext cx="492591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CORRECT ANS:   Adds a letter to the word.</a:t>
            </a:r>
          </a:p>
          <a:p>
            <a:endParaRPr lang="en-US" sz="1400" dirty="0"/>
          </a:p>
          <a:p>
            <a:r>
              <a:rPr lang="en-US" sz="1400" dirty="0"/>
              <a:t>LETTER ADDED:	 Loops the operation to 						 complete the word.</a:t>
            </a:r>
          </a:p>
          <a:p>
            <a:endParaRPr lang="en-US" sz="1400" dirty="0"/>
          </a:p>
          <a:p>
            <a:r>
              <a:rPr lang="en-US" sz="1400" dirty="0"/>
              <a:t>COMPLETED        Loop ends once the word is 			WORD:	 completed.</a:t>
            </a:r>
          </a:p>
          <a:p>
            <a:endParaRPr lang="en-US" sz="1400" dirty="0"/>
          </a:p>
          <a:p>
            <a:r>
              <a:rPr lang="en-US" sz="1400" dirty="0"/>
              <a:t>GAME WON:	 Option to play a new game.</a:t>
            </a:r>
          </a:p>
          <a:p>
            <a:endParaRPr lang="en-US" sz="1400" dirty="0"/>
          </a:p>
          <a:p>
            <a:r>
              <a:rPr lang="en-US" sz="1400" dirty="0"/>
              <a:t>PLAY AGAIN: 	 Loops to the start of a new 				          game and new word.</a:t>
            </a:r>
          </a:p>
          <a:p>
            <a:endParaRPr lang="en-US" sz="14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D7F6C3-563C-A343-B488-F86DBA05E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7356" y="3320426"/>
            <a:ext cx="2613395" cy="27606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61BE19-5E27-7D43-BBC0-6438F6DD44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7355" y="3320425"/>
            <a:ext cx="2613395" cy="27606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0440E8-8741-974D-B8DF-65F408F1D9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249" y="2820477"/>
            <a:ext cx="4221807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249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91509-197D-F24A-9142-E5BCEE189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lose…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E8EE8E-58B0-214B-B9BC-B64DDC606733}"/>
              </a:ext>
            </a:extLst>
          </p:cNvPr>
          <p:cNvSpPr txBox="1"/>
          <p:nvPr/>
        </p:nvSpPr>
        <p:spPr>
          <a:xfrm>
            <a:off x="4641392" y="2665765"/>
            <a:ext cx="548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START: 	          Terminal CMD.</a:t>
            </a:r>
          </a:p>
          <a:p>
            <a:endParaRPr lang="en-US" sz="500" dirty="0"/>
          </a:p>
          <a:p>
            <a:r>
              <a:rPr lang="en-US" sz="1400" dirty="0"/>
              <a:t>NEW GAME:  	 Introduction, Instructions &amp; Clue.</a:t>
            </a:r>
          </a:p>
          <a:p>
            <a:r>
              <a:rPr lang="en-US" sz="500" dirty="0"/>
              <a:t> </a:t>
            </a:r>
          </a:p>
          <a:p>
            <a:r>
              <a:rPr lang="en-US" sz="1400" dirty="0"/>
              <a:t>PLAY: 		 Guess a letter.</a:t>
            </a:r>
          </a:p>
          <a:p>
            <a:endParaRPr lang="en-US" sz="1400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B5422F3-0EFD-4143-9995-078F9B2E3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9585" y="2820477"/>
            <a:ext cx="4221807" cy="3416300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213C49A-BEC7-8841-92F3-ED41C504AFA2}"/>
              </a:ext>
            </a:extLst>
          </p:cNvPr>
          <p:cNvSpPr txBox="1"/>
          <p:nvPr/>
        </p:nvSpPr>
        <p:spPr>
          <a:xfrm>
            <a:off x="4641392" y="3773761"/>
            <a:ext cx="49259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INCORRECT ANS:   Notifies the error.</a:t>
            </a:r>
          </a:p>
          <a:p>
            <a:endParaRPr lang="en-US" sz="1400" dirty="0"/>
          </a:p>
          <a:p>
            <a:r>
              <a:rPr lang="en-US" sz="1400" dirty="0"/>
              <a:t>NO ADDED	     Loop the operation to guess	</a:t>
            </a:r>
          </a:p>
          <a:p>
            <a:r>
              <a:rPr lang="en-US" sz="1400" dirty="0"/>
              <a:t>	LETTER:	     again.</a:t>
            </a:r>
          </a:p>
          <a:p>
            <a:endParaRPr lang="en-US" sz="1400" dirty="0"/>
          </a:p>
          <a:p>
            <a:r>
              <a:rPr lang="en-US" sz="1400" dirty="0"/>
              <a:t>LIFE LOST:                 Incorrect answers result in lose  				     of guesses.</a:t>
            </a:r>
          </a:p>
          <a:p>
            <a:endParaRPr lang="en-US" sz="1400" dirty="0"/>
          </a:p>
          <a:p>
            <a:r>
              <a:rPr lang="en-US" sz="1400" dirty="0"/>
              <a:t>GAME LOST:	     If guesses run out the game </a:t>
            </a:r>
          </a:p>
          <a:p>
            <a:r>
              <a:rPr lang="en-US" sz="1400" dirty="0"/>
              <a:t>			     ends.</a:t>
            </a:r>
          </a:p>
          <a:p>
            <a:endParaRPr lang="en-US" sz="1400" dirty="0"/>
          </a:p>
          <a:p>
            <a:r>
              <a:rPr lang="en-US" sz="1400" dirty="0"/>
              <a:t>PLAY AGAIN: 	     Loops to the start of a new 				              game and new word.</a:t>
            </a:r>
          </a:p>
          <a:p>
            <a:endParaRPr lang="en-US" sz="14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D7F6C3-563C-A343-B488-F86DBA05E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7356" y="3320426"/>
            <a:ext cx="2613395" cy="27606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61BE19-5E27-7D43-BBC0-6438F6DD44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7355" y="3320425"/>
            <a:ext cx="2613395" cy="27606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E75035-93C1-6249-8252-7A67A6B7DF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7354" y="3329020"/>
            <a:ext cx="2613396" cy="27606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8A3778-D09A-064B-9371-AAFA411CF6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249" y="2820477"/>
            <a:ext cx="4221807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568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543793-CE7A-4243-843B-C0747F67C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-  Choosing a simple game.</a:t>
            </a:r>
          </a:p>
          <a:p>
            <a:r>
              <a:rPr lang="en-US" dirty="0">
                <a:solidFill>
                  <a:schemeClr val="bg1"/>
                </a:solidFill>
              </a:rPr>
              <a:t>	But was it simple…?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80D431D-E685-1242-9710-293CB473B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10400" y="2100589"/>
            <a:ext cx="3540125" cy="3079424"/>
          </a:xfrm>
        </p:spPr>
      </p:pic>
    </p:spTree>
    <p:extLst>
      <p:ext uri="{BB962C8B-B14F-4D97-AF65-F5344CB8AC3E}">
        <p14:creationId xmlns:p14="http://schemas.microsoft.com/office/powerpoint/2010/main" val="1543779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  <a:br>
              <a:rPr lang="en-US" dirty="0"/>
            </a:br>
            <a:r>
              <a:rPr lang="en-US" dirty="0"/>
              <a:t>Brainstorming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543793-CE7A-4243-843B-C0747F67C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Simple Functions</a:t>
            </a:r>
            <a:r>
              <a:rPr lang="en-US" dirty="0">
                <a:solidFill>
                  <a:schemeClr val="bg1"/>
                </a:solidFill>
              </a:rPr>
              <a:t>: </a:t>
            </a:r>
          </a:p>
          <a:p>
            <a:r>
              <a:rPr lang="en-US" dirty="0">
                <a:solidFill>
                  <a:schemeClr val="bg1"/>
                </a:solidFill>
              </a:rPr>
              <a:t>Under scrolls = letters to guess.</a:t>
            </a:r>
          </a:p>
          <a:p>
            <a:r>
              <a:rPr lang="en-US" b="1" u="sng" dirty="0">
                <a:solidFill>
                  <a:schemeClr val="bg1"/>
                </a:solidFill>
              </a:rPr>
              <a:t>Colorize (GEM):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Terminal is black &amp; white – colorizing the text will add some fun and separate the game and its segments from terminal </a:t>
            </a:r>
            <a:r>
              <a:rPr lang="en-US" dirty="0" err="1">
                <a:solidFill>
                  <a:schemeClr val="bg1"/>
                </a:solidFill>
              </a:rPr>
              <a:t>cmds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r>
              <a:rPr lang="en-US" b="1" u="sng" dirty="0">
                <a:solidFill>
                  <a:schemeClr val="bg1"/>
                </a:solidFill>
              </a:rPr>
              <a:t>Input &amp; Output</a:t>
            </a:r>
            <a:r>
              <a:rPr lang="en-US" dirty="0">
                <a:solidFill>
                  <a:schemeClr val="bg1"/>
                </a:solidFill>
              </a:rPr>
              <a:t>: </a:t>
            </a:r>
          </a:p>
          <a:p>
            <a:r>
              <a:rPr lang="en-US" dirty="0">
                <a:solidFill>
                  <a:schemeClr val="bg1"/>
                </a:solidFill>
              </a:rPr>
              <a:t>Collecting user input and with that, directing a user’s next steps.</a:t>
            </a:r>
            <a:endParaRPr lang="en-US" u="sng" dirty="0">
              <a:solidFill>
                <a:schemeClr val="bg1"/>
              </a:solidFill>
            </a:endParaRPr>
          </a:p>
          <a:p>
            <a:r>
              <a:rPr lang="en-US" b="1" u="sng" dirty="0">
                <a:solidFill>
                  <a:schemeClr val="bg1"/>
                </a:solidFill>
              </a:rPr>
              <a:t>Text to Speech</a:t>
            </a:r>
            <a:r>
              <a:rPr lang="en-US" dirty="0">
                <a:solidFill>
                  <a:schemeClr val="bg1"/>
                </a:solidFill>
              </a:rPr>
              <a:t>: </a:t>
            </a:r>
          </a:p>
          <a:p>
            <a:r>
              <a:rPr lang="en-US" dirty="0">
                <a:solidFill>
                  <a:schemeClr val="bg1"/>
                </a:solidFill>
              </a:rPr>
              <a:t>Allowing a text to be vocalized throughout the game.</a:t>
            </a:r>
          </a:p>
          <a:p>
            <a:r>
              <a:rPr lang="en-US" dirty="0">
                <a:solidFill>
                  <a:schemeClr val="bg1"/>
                </a:solidFill>
              </a:rPr>
              <a:t>Seems simple enough…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80D431D-E685-1242-9710-293CB473B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10400" y="2100589"/>
            <a:ext cx="3540125" cy="3079424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DF2197-EA99-FF45-9D46-C046CBEA06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0399" y="2100589"/>
            <a:ext cx="3540126" cy="307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30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FC8E3E-2C14-C54B-96DF-17D2961F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</a:t>
            </a:r>
            <a:br>
              <a:rPr lang="en-US" dirty="0"/>
            </a:br>
            <a:r>
              <a:rPr lang="en-US" dirty="0"/>
              <a:t>No Brainers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F11808E-FB6A-B74E-AD14-6E35FA178E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17862" y="2095500"/>
            <a:ext cx="3547695" cy="3086008"/>
          </a:xfrm>
        </p:spPr>
      </p:pic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160C4CA9-318B-E846-A498-0B264D21A4D1}"/>
              </a:ext>
            </a:extLst>
          </p:cNvPr>
          <p:cNvSpPr txBox="1">
            <a:spLocks/>
          </p:cNvSpPr>
          <p:nvPr/>
        </p:nvSpPr>
        <p:spPr bwMode="gray">
          <a:xfrm>
            <a:off x="1154955" y="3138488"/>
            <a:ext cx="2793158" cy="289559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>
                <a:solidFill>
                  <a:schemeClr val="bg1"/>
                </a:solidFill>
              </a:rPr>
              <a:t>Variables</a:t>
            </a:r>
            <a:r>
              <a:rPr lang="en-US" dirty="0">
                <a:solidFill>
                  <a:schemeClr val="bg1"/>
                </a:solidFill>
              </a:rPr>
              <a:t>: </a:t>
            </a:r>
          </a:p>
          <a:p>
            <a:r>
              <a:rPr lang="en-US" dirty="0">
                <a:solidFill>
                  <a:schemeClr val="bg1"/>
                </a:solidFill>
              </a:rPr>
              <a:t>As a game there will be many variables.</a:t>
            </a:r>
          </a:p>
          <a:p>
            <a:r>
              <a:rPr lang="en-US" b="1" u="sng" dirty="0">
                <a:solidFill>
                  <a:schemeClr val="bg1"/>
                </a:solidFill>
              </a:rPr>
              <a:t>Conditionals</a:t>
            </a:r>
            <a:r>
              <a:rPr lang="en-US" dirty="0">
                <a:solidFill>
                  <a:schemeClr val="bg1"/>
                </a:solidFill>
              </a:rPr>
              <a:t>: </a:t>
            </a:r>
          </a:p>
          <a:p>
            <a:r>
              <a:rPr lang="en-US" dirty="0">
                <a:solidFill>
                  <a:schemeClr val="bg1"/>
                </a:solidFill>
              </a:rPr>
              <a:t>Allowing for different outcomes dependent on answers.</a:t>
            </a:r>
          </a:p>
          <a:p>
            <a:r>
              <a:rPr lang="en-US" b="1" u="sng" dirty="0">
                <a:solidFill>
                  <a:schemeClr val="bg1"/>
                </a:solidFill>
              </a:rPr>
              <a:t>Arrays</a:t>
            </a:r>
            <a:r>
              <a:rPr lang="en-US" dirty="0">
                <a:solidFill>
                  <a:schemeClr val="bg1"/>
                </a:solidFill>
              </a:rPr>
              <a:t>: </a:t>
            </a:r>
          </a:p>
          <a:p>
            <a:r>
              <a:rPr lang="en-US" dirty="0">
                <a:solidFill>
                  <a:schemeClr val="bg1"/>
                </a:solidFill>
              </a:rPr>
              <a:t>Collecting answers to complete the word.</a:t>
            </a:r>
          </a:p>
          <a:p>
            <a:r>
              <a:rPr lang="en-US" b="1" u="sng" dirty="0">
                <a:solidFill>
                  <a:schemeClr val="bg1"/>
                </a:solidFill>
              </a:rPr>
              <a:t>Loops</a:t>
            </a:r>
            <a:r>
              <a:rPr lang="en-US" dirty="0">
                <a:solidFill>
                  <a:schemeClr val="bg1"/>
                </a:solidFill>
              </a:rPr>
              <a:t>: </a:t>
            </a:r>
          </a:p>
          <a:p>
            <a:r>
              <a:rPr lang="en-US" dirty="0">
                <a:solidFill>
                  <a:schemeClr val="bg1"/>
                </a:solidFill>
              </a:rPr>
              <a:t>Returning to an operation in order to complete the game.</a:t>
            </a:r>
          </a:p>
          <a:p>
            <a:r>
              <a:rPr lang="en-US" dirty="0">
                <a:solidFill>
                  <a:schemeClr val="bg1"/>
                </a:solidFill>
              </a:rPr>
              <a:t>Seems simple enough…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47313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2613</TotalTime>
  <Words>1067</Words>
  <Application>Microsoft Macintosh PowerPoint</Application>
  <PresentationFormat>Widescreen</PresentationFormat>
  <Paragraphs>148</Paragraphs>
  <Slides>19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Wingdings 3</vt:lpstr>
      <vt:lpstr>Ion Boardroom</vt:lpstr>
      <vt:lpstr>T1A3 – Terminal Application</vt:lpstr>
      <vt:lpstr>Word Game Application</vt:lpstr>
      <vt:lpstr>How to play HANGMAN</vt:lpstr>
      <vt:lpstr>Ready to play</vt:lpstr>
      <vt:lpstr>If you win…</vt:lpstr>
      <vt:lpstr>If you lose…</vt:lpstr>
      <vt:lpstr>Planning</vt:lpstr>
      <vt:lpstr>Planning Brainstorming</vt:lpstr>
      <vt:lpstr>Planning  No Brainers</vt:lpstr>
      <vt:lpstr>Features</vt:lpstr>
      <vt:lpstr>Assignment Tasks</vt:lpstr>
      <vt:lpstr>How to play in the terminal:</vt:lpstr>
      <vt:lpstr>How to play in the terminal:</vt:lpstr>
      <vt:lpstr>How to play in the terminal:</vt:lpstr>
      <vt:lpstr>How to play in the terminal:</vt:lpstr>
      <vt:lpstr>How to play in the terminal:</vt:lpstr>
      <vt:lpstr>Problems</vt:lpstr>
      <vt:lpstr>Playing  The Game…</vt:lpstr>
      <vt:lpstr>T1A3 – Terminal 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T1A2 – Portfolio Website</dc:title>
  <dc:creator>Microsoft Office User</dc:creator>
  <cp:lastModifiedBy>Microsoft Office User</cp:lastModifiedBy>
  <cp:revision>28</cp:revision>
  <cp:lastPrinted>2022-04-15T07:53:07Z</cp:lastPrinted>
  <dcterms:created xsi:type="dcterms:W3CDTF">2022-03-14T00:55:37Z</dcterms:created>
  <dcterms:modified xsi:type="dcterms:W3CDTF">2022-04-19T02:22:38Z</dcterms:modified>
</cp:coreProperties>
</file>

<file path=docProps/thumbnail.jpeg>
</file>